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6" r:id="rId6"/>
    <p:sldId id="25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" y="65532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Century Gothic" pitchFamily="34" charset="0"/>
              </a:rPr>
              <a:t>UNIVERSITY MEDICAL CENTER OF SOUTHERN NEVADA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62800" y="6550223"/>
            <a:ext cx="20308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 Gothic" pitchFamily="34" charset="0"/>
              </a:rPr>
              <a:t>www.umcsn.com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White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76200"/>
            <a:ext cx="1371600" cy="3749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Century Gothic" pitchFamily="34" charset="0"/>
              </a:rPr>
              <a:t>UNIVERSITY MEDICAL CENTER OF SOUTHERN NEVADA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" name="Picture 9" descr="White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34544"/>
            <a:ext cx="1371600" cy="37490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7162800" y="6550223"/>
            <a:ext cx="20308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 Gothic" pitchFamily="34" charset="0"/>
              </a:rPr>
              <a:t>www.umcsn.com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" y="65532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Century Gothic" pitchFamily="34" charset="0"/>
              </a:rPr>
              <a:t>UNIVERSITY MEDICAL CENTER OF SOUTHERN NEVADA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7162800" y="6550223"/>
            <a:ext cx="20308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 Gothic" pitchFamily="34" charset="0"/>
              </a:rPr>
              <a:t>www.umcsn.com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White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34544"/>
            <a:ext cx="1371600" cy="3749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171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" y="65532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Century Gothic" pitchFamily="34" charset="0"/>
              </a:rPr>
              <a:t>UNIVERSITY MEDICAL CENTER OF SOUTHERN NEVADA</a:t>
            </a:r>
            <a:endParaRPr lang="en-US" sz="1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7162800" y="6550223"/>
            <a:ext cx="20308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entury Gothic" pitchFamily="34" charset="0"/>
              </a:rPr>
              <a:t>www.umcsn.com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 descr="White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34544"/>
            <a:ext cx="1371600" cy="3749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D15-5884-43EE-AE0E-4495A384CA59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8F02-5CB8-41EB-85BB-BA0841F91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csn.com/HRPP/Home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295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entury Gothic" panose="020B0502020202020204" pitchFamily="34" charset="0"/>
              </a:rPr>
              <a:t>Human Research Protection Program</a:t>
            </a:r>
            <a:br>
              <a:rPr lang="en-US" sz="3200" b="1" dirty="0" smtClean="0">
                <a:latin typeface="Century Gothic" panose="020B0502020202020204" pitchFamily="34" charset="0"/>
              </a:rPr>
            </a:br>
            <a:r>
              <a:rPr lang="en-US" sz="3200" b="1" dirty="0" smtClean="0">
                <a:latin typeface="Century Gothic" panose="020B0502020202020204" pitchFamily="34" charset="0"/>
              </a:rPr>
              <a:t>at UMC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Institutional Review Board</a:t>
            </a:r>
          </a:p>
          <a:p>
            <a:pPr algn="ctr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Clinical Trials Office</a:t>
            </a:r>
          </a:p>
          <a:p>
            <a:pPr algn="ctr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Nursing Research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878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Institutional Review Board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Human Subjects Protection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History of Human Subjects Protection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OHRP and FDA Regulations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smtClean="0">
                <a:latin typeface="Century Gothic" panose="020B0502020202020204" pitchFamily="34" charset="0"/>
              </a:rPr>
              <a:t>QI </a:t>
            </a:r>
            <a:r>
              <a:rPr lang="en-US" sz="2800" dirty="0" smtClean="0">
                <a:latin typeface="Century Gothic" panose="020B0502020202020204" pitchFamily="34" charset="0"/>
              </a:rPr>
              <a:t>vs. Research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Types of Research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entury Gothic" panose="020B0502020202020204" pitchFamily="34" charset="0"/>
              </a:rPr>
              <a:t>Interventional and Bio-Medical Research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entury Gothic" panose="020B0502020202020204" pitchFamily="34" charset="0"/>
              </a:rPr>
              <a:t>Retrospective Research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entury Gothic" panose="020B0502020202020204" pitchFamily="34" charset="0"/>
              </a:rPr>
              <a:t>Social Behavioral</a:t>
            </a:r>
          </a:p>
          <a:p>
            <a:pPr lvl="1"/>
            <a:endParaRPr lang="en-US" sz="2400" dirty="0" smtClean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539" y="3810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Clinical Trials Office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539" y="17526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entury Gothic" panose="020B0502020202020204" pitchFamily="34" charset="0"/>
              </a:rPr>
              <a:t>Sponsored Interventional Research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entury Gothic" panose="020B0502020202020204" pitchFamily="34" charset="0"/>
              </a:rPr>
              <a:t>Research Billing Compliance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Century Gothic" panose="020B0502020202020204" pitchFamily="34" charset="0"/>
              </a:rPr>
              <a:t>Clinical Trial Support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Century Gothic" panose="020B0502020202020204" pitchFamily="34" charset="0"/>
              </a:rPr>
              <a:t>Regulatory and Study Support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Century Gothic" panose="020B0502020202020204" pitchFamily="34" charset="0"/>
              </a:rPr>
              <a:t>Contract and Budget Negotiations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Century Gothic" panose="020B0502020202020204" pitchFamily="34" charset="0"/>
              </a:rPr>
              <a:t>Invoicing and Financials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878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Nursing </a:t>
            </a:r>
            <a:r>
              <a:rPr lang="en-US" b="1" dirty="0" smtClean="0">
                <a:latin typeface="Century Gothic" panose="020B0502020202020204" pitchFamily="34" charset="0"/>
              </a:rPr>
              <a:t>Research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743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Century Gothic" panose="020B0502020202020204" pitchFamily="34" charset="0"/>
              </a:rPr>
              <a:t>IRB Determination Prior to Council Approval</a:t>
            </a:r>
            <a:endParaRPr lang="en-US" sz="2800" b="1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CITI </a:t>
            </a:r>
            <a:r>
              <a:rPr lang="en-US" sz="2800" dirty="0" smtClean="0">
                <a:latin typeface="Century Gothic" panose="020B0502020202020204" pitchFamily="34" charset="0"/>
              </a:rPr>
              <a:t>Training and Certification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Updated CV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Request an eIRB Account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entury Gothic" panose="020B0502020202020204" pitchFamily="34" charset="0"/>
              </a:rPr>
              <a:t>Get involved with research projects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09600"/>
            <a:ext cx="8763000" cy="147002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entury Gothic" panose="020B0502020202020204" pitchFamily="34" charset="0"/>
              </a:rPr>
              <a:t>Questions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3" name="Content Placeholder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998" y="1729396"/>
            <a:ext cx="6316003" cy="4267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Contacts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681" y="1458218"/>
            <a:ext cx="8610600" cy="1447800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Robert Bimbi		</a:t>
            </a:r>
            <a:r>
              <a:rPr lang="en-US" sz="1600" dirty="0" smtClean="0">
                <a:latin typeface="Century Gothic" panose="020B0502020202020204" pitchFamily="34" charset="0"/>
              </a:rPr>
              <a:t>Robert </a:t>
            </a:r>
            <a:r>
              <a:rPr lang="en-US" sz="1600" dirty="0">
                <a:latin typeface="Century Gothic" panose="020B0502020202020204" pitchFamily="34" charset="0"/>
              </a:rPr>
              <a:t>(RJ) </a:t>
            </a:r>
            <a:r>
              <a:rPr lang="en-US" sz="1600" dirty="0" smtClean="0">
                <a:latin typeface="Century Gothic" panose="020B0502020202020204" pitchFamily="34" charset="0"/>
              </a:rPr>
              <a:t>Panganiban	     Jennifer </a:t>
            </a:r>
            <a:r>
              <a:rPr lang="en-US" sz="1600" dirty="0">
                <a:latin typeface="Century Gothic" panose="020B0502020202020204" pitchFamily="34" charset="0"/>
              </a:rPr>
              <a:t>Robinson</a:t>
            </a:r>
          </a:p>
          <a:p>
            <a:pPr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Clinical Research Analyst	Clinical Research Analyst	     Clinical Research Analyst</a:t>
            </a:r>
          </a:p>
          <a:p>
            <a:pPr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(702) 383-7302		(702) 383-7336		     (702) 383-7842</a:t>
            </a:r>
            <a:endParaRPr lang="en-US" sz="1600" dirty="0"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sz="1400" dirty="0" smtClean="0">
                <a:latin typeface="Century Gothic" panose="020B0502020202020204" pitchFamily="34" charset="0"/>
              </a:rPr>
              <a:t>robert.bimbi@umcsn.com	robert.panganiban@umcsn.com     jennifer.robinson@umcsn.com	</a:t>
            </a:r>
            <a:r>
              <a:rPr lang="en-US" sz="1400" dirty="0" smtClean="0">
                <a:latin typeface="Century Gothic" panose="020B0502020202020204" pitchFamily="34" charset="0"/>
              </a:rPr>
              <a:t>		</a:t>
            </a:r>
          </a:p>
          <a:p>
            <a:pPr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buNone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pPr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buNone/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3352800"/>
            <a:ext cx="53895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Ronald Roemer</a:t>
            </a:r>
            <a:br>
              <a:rPr lang="en-US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</a:br>
            <a:r>
              <a:rPr lang="en-US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Director Clinical Research and Compliance</a:t>
            </a:r>
          </a:p>
          <a:p>
            <a:pPr lvl="0" algn="ctr"/>
            <a:r>
              <a:rPr lang="en-US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(702) 207-8345</a:t>
            </a:r>
          </a:p>
          <a:p>
            <a:pPr lvl="0" algn="ctr"/>
            <a:r>
              <a:rPr lang="en-US" sz="16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ronald.roemer@umcsn.com</a:t>
            </a:r>
            <a:endParaRPr lang="en-US" sz="16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1381" y="4876800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prstClr val="black"/>
                </a:solidFill>
                <a:latin typeface="Century Gothic" panose="020B0502020202020204" pitchFamily="34" charset="0"/>
                <a:hlinkClick r:id="rId2"/>
              </a:rPr>
              <a:t>https://www.umcsn.com/HRPP/Home.aspx</a:t>
            </a: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158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Office Theme</vt:lpstr>
      <vt:lpstr>Human Research Protection Program at UMC</vt:lpstr>
      <vt:lpstr>Institutional Review Board</vt:lpstr>
      <vt:lpstr>Clinical Trials Office</vt:lpstr>
      <vt:lpstr>Nursing Research</vt:lpstr>
      <vt:lpstr>Questions</vt:lpstr>
      <vt:lpstr>Contacts</vt:lpstr>
    </vt:vector>
  </TitlesOfParts>
  <Company>University Medical Center of Southern Nevada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isazager</dc:creator>
  <cp:lastModifiedBy>Ronald Roemer</cp:lastModifiedBy>
  <cp:revision>63</cp:revision>
  <cp:lastPrinted>2017-09-26T01:09:11Z</cp:lastPrinted>
  <dcterms:created xsi:type="dcterms:W3CDTF">2013-10-10T20:07:19Z</dcterms:created>
  <dcterms:modified xsi:type="dcterms:W3CDTF">2025-01-07T21:51:37Z</dcterms:modified>
</cp:coreProperties>
</file>